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mrexham.files.wordpress.com/2013/05/quizlet-tutorial1.p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mg.quizlet.com/ys7hv-o.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QuizLet</a:t>
            </a:r>
            <a:endParaRPr lang="en-US" dirty="0"/>
          </a:p>
        </p:txBody>
      </p:sp>
      <p:sp>
        <p:nvSpPr>
          <p:cNvPr id="3" name="Subtitle 2"/>
          <p:cNvSpPr>
            <a:spLocks noGrp="1"/>
          </p:cNvSpPr>
          <p:nvPr>
            <p:ph type="subTitle" idx="1"/>
          </p:nvPr>
        </p:nvSpPr>
        <p:spPr/>
        <p:txBody>
          <a:bodyPr/>
          <a:lstStyle/>
          <a:p>
            <a:r>
              <a:rPr lang="en-US" dirty="0" smtClean="0"/>
              <a:t>Jarrett</a:t>
            </a:r>
            <a:endParaRPr lang="en-US" dirty="0"/>
          </a:p>
        </p:txBody>
      </p:sp>
    </p:spTree>
    <p:extLst>
      <p:ext uri="{BB962C8B-B14F-4D97-AF65-F5344CB8AC3E}">
        <p14:creationId xmlns:p14="http://schemas.microsoft.com/office/powerpoint/2010/main" val="17585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Quizlet the World’s Largest Student and teachers online Learning community!</a:t>
            </a:r>
            <a:endParaRPr lang="en-US" dirty="0"/>
          </a:p>
        </p:txBody>
      </p:sp>
      <p:sp>
        <p:nvSpPr>
          <p:cNvPr id="3" name="Content Placeholder 2"/>
          <p:cNvSpPr>
            <a:spLocks noGrp="1"/>
          </p:cNvSpPr>
          <p:nvPr>
            <p:ph sz="half" idx="1"/>
          </p:nvPr>
        </p:nvSpPr>
        <p:spPr/>
        <p:txBody>
          <a:bodyPr/>
          <a:lstStyle/>
          <a:p>
            <a:pPr marL="0" indent="0">
              <a:buNone/>
            </a:pPr>
            <a:r>
              <a:rPr lang="en-US" b="1" dirty="0" smtClean="0"/>
              <a:t>Mission: </a:t>
            </a:r>
            <a:r>
              <a:rPr lang="en-US" dirty="0" smtClean="0"/>
              <a:t>To help students and their teachers practice and master whatever they are learning. Quizlet provides engaging, customizable activities with contributions from people everywhere (Quizlet.com).</a:t>
            </a:r>
            <a:endParaRPr lang="en-US" dirty="0"/>
          </a:p>
        </p:txBody>
      </p:sp>
      <p:sp>
        <p:nvSpPr>
          <p:cNvPr id="4" name="Content Placeholder 3"/>
          <p:cNvSpPr>
            <a:spLocks noGrp="1"/>
          </p:cNvSpPr>
          <p:nvPr>
            <p:ph sz="half" idx="2"/>
          </p:nvPr>
        </p:nvSpPr>
        <p:spPr/>
        <p:txBody>
          <a:bodyPr/>
          <a:lstStyle/>
          <a:p>
            <a:r>
              <a:rPr lang="en-US" dirty="0" smtClean="0"/>
              <a:t>20 Million monthly learners!</a:t>
            </a:r>
          </a:p>
          <a:p>
            <a:r>
              <a:rPr lang="en-US" dirty="0" smtClean="0"/>
              <a:t>2+ Billion study sessions!!</a:t>
            </a:r>
          </a:p>
          <a:p>
            <a:r>
              <a:rPr lang="en-US" dirty="0" smtClean="0"/>
              <a:t>150 Million Study Sets!!!</a:t>
            </a:r>
            <a:endParaRPr lang="en-US" dirty="0"/>
          </a:p>
        </p:txBody>
      </p:sp>
    </p:spTree>
    <p:extLst>
      <p:ext uri="{BB962C8B-B14F-4D97-AF65-F5344CB8AC3E}">
        <p14:creationId xmlns:p14="http://schemas.microsoft.com/office/powerpoint/2010/main" val="937795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Sets</a:t>
            </a:r>
            <a:endParaRPr lang="en-US" dirty="0"/>
          </a:p>
        </p:txBody>
      </p:sp>
      <p:sp>
        <p:nvSpPr>
          <p:cNvPr id="3" name="Content Placeholder 2"/>
          <p:cNvSpPr>
            <a:spLocks noGrp="1"/>
          </p:cNvSpPr>
          <p:nvPr>
            <p:ph idx="1"/>
          </p:nvPr>
        </p:nvSpPr>
        <p:spPr>
          <a:xfrm>
            <a:off x="685802" y="2142067"/>
            <a:ext cx="5058176" cy="3649133"/>
          </a:xfrm>
        </p:spPr>
        <p:txBody>
          <a:bodyPr/>
          <a:lstStyle/>
          <a:p>
            <a:r>
              <a:rPr lang="en-US" dirty="0" smtClean="0"/>
              <a:t>Are tools to help students study on any subject or content area.</a:t>
            </a:r>
          </a:p>
          <a:p>
            <a:r>
              <a:rPr lang="en-US" dirty="0" smtClean="0"/>
              <a:t>Tools: flashcards, games, practice test, and learning and spelling tools.</a:t>
            </a:r>
          </a:p>
          <a:p>
            <a:endParaRPr lang="en-US" dirty="0"/>
          </a:p>
        </p:txBody>
      </p:sp>
      <p:pic>
        <p:nvPicPr>
          <p:cNvPr id="4" name="Picture 3">
            <a:hlinkClick r:id="rId2"/>
          </p:cNvPr>
          <p:cNvPicPr>
            <a:picLocks noChangeAspect="1"/>
          </p:cNvPicPr>
          <p:nvPr/>
        </p:nvPicPr>
        <p:blipFill>
          <a:blip r:embed="rId3"/>
          <a:stretch>
            <a:fillRect/>
          </a:stretch>
        </p:blipFill>
        <p:spPr>
          <a:xfrm>
            <a:off x="5859887" y="2142067"/>
            <a:ext cx="6203366" cy="3689665"/>
          </a:xfrm>
          <a:prstGeom prst="rect">
            <a:avLst/>
          </a:prstGeom>
        </p:spPr>
      </p:pic>
    </p:spTree>
    <p:extLst>
      <p:ext uri="{BB962C8B-B14F-4D97-AF65-F5344CB8AC3E}">
        <p14:creationId xmlns:p14="http://schemas.microsoft.com/office/powerpoint/2010/main" val="3065857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Quizlet Live</a:t>
            </a:r>
            <a:br>
              <a:rPr lang="en-US" dirty="0" smtClean="0"/>
            </a:br>
            <a:r>
              <a:rPr lang="en-US" sz="1800" dirty="0" smtClean="0"/>
              <a:t>is a </a:t>
            </a:r>
            <a:r>
              <a:rPr lang="en-US" sz="1800" dirty="0"/>
              <a:t>in class team game where students will work together to answer the questions. In the game the student will be matching different terms and definitions from the study set that the teachers has chosen for the game. </a:t>
            </a:r>
            <a:endParaRPr lang="en-US" sz="1800" dirty="0"/>
          </a:p>
        </p:txBody>
      </p:sp>
      <p:sp>
        <p:nvSpPr>
          <p:cNvPr id="3" name="Content Placeholder 2"/>
          <p:cNvSpPr>
            <a:spLocks noGrp="1"/>
          </p:cNvSpPr>
          <p:nvPr>
            <p:ph sz="half" idx="1"/>
          </p:nvPr>
        </p:nvSpPr>
        <p:spPr/>
        <p:txBody>
          <a:bodyPr/>
          <a:lstStyle/>
          <a:p>
            <a:pPr marL="0" indent="0">
              <a:buNone/>
            </a:pPr>
            <a:r>
              <a:rPr lang="en-US" b="1" dirty="0"/>
              <a:t>What you need for the game</a:t>
            </a:r>
            <a:r>
              <a:rPr lang="en-US" dirty="0"/>
              <a:t>: </a:t>
            </a:r>
          </a:p>
          <a:p>
            <a:pPr lvl="0"/>
            <a:r>
              <a:rPr lang="en-US" dirty="0"/>
              <a:t>A Quizlet study set (at least 12 terms)</a:t>
            </a:r>
          </a:p>
          <a:p>
            <a:pPr lvl="0"/>
            <a:r>
              <a:rPr lang="en-US" dirty="0"/>
              <a:t>At least 6 students</a:t>
            </a:r>
          </a:p>
          <a:p>
            <a:pPr lvl="0"/>
            <a:r>
              <a:rPr lang="en-US" dirty="0"/>
              <a:t>A computer, tablet, or phone for each student playing.</a:t>
            </a:r>
          </a:p>
          <a:p>
            <a:pPr lvl="0"/>
            <a:r>
              <a:rPr lang="en-US" dirty="0"/>
              <a:t>10-20 minutes of class time.</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387921" y="2034996"/>
            <a:ext cx="3889420" cy="3889420"/>
          </a:xfrm>
          <a:prstGeom prst="rect">
            <a:avLst/>
          </a:prstGeom>
        </p:spPr>
      </p:pic>
    </p:spTree>
    <p:extLst>
      <p:ext uri="{BB962C8B-B14F-4D97-AF65-F5344CB8AC3E}">
        <p14:creationId xmlns:p14="http://schemas.microsoft.com/office/powerpoint/2010/main" val="3303350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Quizlet Live</a:t>
            </a:r>
            <a:endParaRPr lang="en-US" dirty="0"/>
          </a:p>
        </p:txBody>
      </p:sp>
      <p:sp>
        <p:nvSpPr>
          <p:cNvPr id="3" name="Content Placeholder 2"/>
          <p:cNvSpPr>
            <a:spLocks noGrp="1"/>
          </p:cNvSpPr>
          <p:nvPr>
            <p:ph idx="1"/>
          </p:nvPr>
        </p:nvSpPr>
        <p:spPr>
          <a:xfrm>
            <a:off x="685801" y="2142067"/>
            <a:ext cx="7724103" cy="3649133"/>
          </a:xfrm>
        </p:spPr>
        <p:txBody>
          <a:bodyPr/>
          <a:lstStyle/>
          <a:p>
            <a:pPr marL="0" indent="0">
              <a:buNone/>
            </a:pPr>
            <a:r>
              <a:rPr lang="en-US" b="1" u="sng" dirty="0"/>
              <a:t>How it works:</a:t>
            </a:r>
            <a:endParaRPr lang="en-US" b="1" dirty="0"/>
          </a:p>
          <a:p>
            <a:pPr lvl="0"/>
            <a:r>
              <a:rPr lang="en-US" dirty="0"/>
              <a:t>To get started students will go to quizlet.live or quizlet.com/live and then enter the games joining code that the teacher will project on the board. </a:t>
            </a:r>
          </a:p>
          <a:p>
            <a:pPr lvl="0"/>
            <a:r>
              <a:rPr lang="en-US" dirty="0"/>
              <a:t>Students will enter their name. (Gives an option where the teacher can delete a name that is not the students real name and make them plug it back in. </a:t>
            </a:r>
          </a:p>
          <a:p>
            <a:pPr lvl="0"/>
            <a:r>
              <a:rPr lang="en-US" dirty="0"/>
              <a:t>Creates random teams on its own to help students work with different students.</a:t>
            </a:r>
          </a:p>
          <a:p>
            <a:pPr lvl="0"/>
            <a:r>
              <a:rPr lang="en-US" dirty="0"/>
              <a:t>As game is over there is a review section to go over with each other as a whole class.</a:t>
            </a:r>
          </a:p>
          <a:p>
            <a:endParaRPr lang="en-US" dirty="0"/>
          </a:p>
        </p:txBody>
      </p:sp>
      <p:pic>
        <p:nvPicPr>
          <p:cNvPr id="4" name="Picture 3">
            <a:hlinkClick r:id="rId2"/>
          </p:cNvPr>
          <p:cNvPicPr>
            <a:picLocks noChangeAspect="1"/>
          </p:cNvPicPr>
          <p:nvPr/>
        </p:nvPicPr>
        <p:blipFill>
          <a:blip r:embed="rId3"/>
          <a:stretch>
            <a:fillRect/>
          </a:stretch>
        </p:blipFill>
        <p:spPr>
          <a:xfrm>
            <a:off x="7643187" y="140482"/>
            <a:ext cx="4256892" cy="239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549574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3273</TotalTime>
  <Words>228</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Celestial</vt:lpstr>
      <vt:lpstr>QuizLet</vt:lpstr>
      <vt:lpstr>Quizlet the World’s Largest Student and teachers online Learning community!</vt:lpstr>
      <vt:lpstr>Study Sets</vt:lpstr>
      <vt:lpstr>Quizlet Live is a in class team game where students will work together to answer the questions. In the game the student will be matching different terms and definitions from the study set that the teachers has chosen for the game. </vt:lpstr>
      <vt:lpstr>Quizlet Live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QuizLet</dc:title>
  <dc:creator>Jarrett VanBiezen</dc:creator>
  <cp:lastModifiedBy>Jarrett VanBiezen</cp:lastModifiedBy>
  <cp:revision>6</cp:revision>
  <dcterms:created xsi:type="dcterms:W3CDTF">2017-04-07T15:35:40Z</dcterms:created>
  <dcterms:modified xsi:type="dcterms:W3CDTF">2017-04-09T22:09:06Z</dcterms:modified>
</cp:coreProperties>
</file>